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B6D-9140-4AE9-9E10-ECB11AA153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470D-2CDB-423E-8B66-51A4CAEE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B6D-9140-4AE9-9E10-ECB11AA153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470D-2CDB-423E-8B66-51A4CAEE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1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B6D-9140-4AE9-9E10-ECB11AA153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470D-2CDB-423E-8B66-51A4CAEE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B6D-9140-4AE9-9E10-ECB11AA153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470D-2CDB-423E-8B66-51A4CAEE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2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B6D-9140-4AE9-9E10-ECB11AA153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470D-2CDB-423E-8B66-51A4CAEE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8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B6D-9140-4AE9-9E10-ECB11AA153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470D-2CDB-423E-8B66-51A4CAEE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0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B6D-9140-4AE9-9E10-ECB11AA153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470D-2CDB-423E-8B66-51A4CAEE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B6D-9140-4AE9-9E10-ECB11AA153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470D-2CDB-423E-8B66-51A4CAEE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3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B6D-9140-4AE9-9E10-ECB11AA153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470D-2CDB-423E-8B66-51A4CAEE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B6D-9140-4AE9-9E10-ECB11AA153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470D-2CDB-423E-8B66-51A4CAEE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B6D-9140-4AE9-9E10-ECB11AA153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1470D-2CDB-423E-8B66-51A4CAEE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5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2B6D-9140-4AE9-9E10-ECB11AA15302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1470D-2CDB-423E-8B66-51A4CAEE4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152400"/>
            <a:ext cx="8763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Seafloor Modeling and Mapping Lab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61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model of the seafloor and its features.</a:t>
            </a:r>
          </a:p>
          <a:p>
            <a:r>
              <a:rPr lang="en-US" dirty="0" smtClean="0"/>
              <a:t>Simulate bathymetric mapping techniques.</a:t>
            </a:r>
          </a:p>
          <a:p>
            <a:r>
              <a:rPr lang="en-US" dirty="0" smtClean="0"/>
              <a:t>Convert a bathymetric map into a profile map.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Shoebox ocean</a:t>
            </a:r>
          </a:p>
          <a:p>
            <a:r>
              <a:rPr lang="en-US" dirty="0" err="1" smtClean="0"/>
              <a:t>Playdough</a:t>
            </a:r>
            <a:endParaRPr lang="en-US" dirty="0" smtClean="0"/>
          </a:p>
          <a:p>
            <a:r>
              <a:rPr lang="en-US" dirty="0" smtClean="0"/>
              <a:t>Scissors</a:t>
            </a:r>
          </a:p>
          <a:p>
            <a:r>
              <a:rPr lang="en-US" dirty="0" smtClean="0"/>
              <a:t>Tape</a:t>
            </a:r>
          </a:p>
          <a:p>
            <a:r>
              <a:rPr lang="en-US" dirty="0" smtClean="0"/>
              <a:t>Graph paper</a:t>
            </a:r>
          </a:p>
          <a:p>
            <a:r>
              <a:rPr lang="en-US" dirty="0" smtClean="0"/>
              <a:t>String:  (16.5 Ft, total – 11 pieces that are 10”, 6 pieces that are 15”)  don’t stretch it when measuring!!!</a:t>
            </a:r>
          </a:p>
          <a:p>
            <a:r>
              <a:rPr lang="en-US" dirty="0" smtClean="0"/>
              <a:t>Ruler and skewer stick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6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Procedure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your shoebox ocean, make a model of the ocean floor with playdough of the following features:</a:t>
            </a:r>
          </a:p>
          <a:p>
            <a:pPr lvl="1"/>
            <a:r>
              <a:rPr lang="en-US" dirty="0" smtClean="0"/>
              <a:t>Cont. shelf, slope, and rise, </a:t>
            </a:r>
            <a:r>
              <a:rPr lang="en-US" dirty="0" err="1" smtClean="0"/>
              <a:t>guyot</a:t>
            </a:r>
            <a:r>
              <a:rPr lang="en-US" dirty="0" smtClean="0"/>
              <a:t>, trench, mid-ocean ridge, seamount, abyssal plain, and submarine canyon</a:t>
            </a:r>
          </a:p>
          <a:p>
            <a:r>
              <a:rPr lang="en-US" dirty="0" smtClean="0"/>
              <a:t>Make a graphing transect across the top of your ocean (see next slide)</a:t>
            </a:r>
          </a:p>
          <a:p>
            <a:r>
              <a:rPr lang="en-US" dirty="0" smtClean="0"/>
              <a:t>Take depth readings at each string intersection (1 cm=100m)</a:t>
            </a:r>
          </a:p>
          <a:p>
            <a:r>
              <a:rPr lang="en-US" dirty="0" smtClean="0"/>
              <a:t>Record those readings on your graph paper</a:t>
            </a:r>
          </a:p>
          <a:p>
            <a:r>
              <a:rPr lang="en-US" dirty="0" smtClean="0"/>
              <a:t>Pick a transect line to use the data for a profile map.</a:t>
            </a:r>
          </a:p>
        </p:txBody>
      </p:sp>
    </p:spTree>
    <p:extLst>
      <p:ext uri="{BB962C8B-B14F-4D97-AF65-F5344CB8AC3E}">
        <p14:creationId xmlns:p14="http://schemas.microsoft.com/office/powerpoint/2010/main" val="35499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143250"/>
            <a:ext cx="4953000" cy="3714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0"/>
            <a:ext cx="4953000" cy="3714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922520" y="112359"/>
            <a:ext cx="4234049" cy="3176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1" y="3748778"/>
            <a:ext cx="4208911" cy="315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" y="2032779"/>
            <a:ext cx="3978380" cy="482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Displaying IMG_12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94056" y="2717350"/>
            <a:ext cx="3769828" cy="5026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750" y="-35560"/>
            <a:ext cx="5026439" cy="33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2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9146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1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the following features in your OWN words:</a:t>
            </a:r>
          </a:p>
          <a:p>
            <a:pPr marL="742950" lvl="2" indent="-342900"/>
            <a:r>
              <a:rPr lang="en-US" dirty="0" smtClean="0"/>
              <a:t>Cont. shelf, slope, and rise, </a:t>
            </a:r>
            <a:r>
              <a:rPr lang="en-US" dirty="0" err="1" smtClean="0"/>
              <a:t>guyot</a:t>
            </a:r>
            <a:r>
              <a:rPr lang="en-US" dirty="0" smtClean="0"/>
              <a:t>, trench, mid-ocean ridge, seamount, abyssal plain, and submarine canyon</a:t>
            </a:r>
          </a:p>
          <a:p>
            <a:r>
              <a:rPr lang="en-US" dirty="0" smtClean="0"/>
              <a:t>What was the depth of the shallowest point you measured?  The deepest?</a:t>
            </a:r>
          </a:p>
          <a:p>
            <a:r>
              <a:rPr lang="en-US" dirty="0" smtClean="0"/>
              <a:t>What is the difference between a bathymetric map and a profile map?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220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Seafloor Modeling and Mapping Lab</vt:lpstr>
      <vt:lpstr>Purpose</vt:lpstr>
      <vt:lpstr>Materials</vt:lpstr>
      <vt:lpstr>Procedure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NHCS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Seafloor Modeling and Mapping Lab</dc:title>
  <dc:creator>Krista Lane Cotton</dc:creator>
  <cp:lastModifiedBy>Krista Lane Cotton</cp:lastModifiedBy>
  <cp:revision>9</cp:revision>
  <dcterms:created xsi:type="dcterms:W3CDTF">2015-09-14T10:37:00Z</dcterms:created>
  <dcterms:modified xsi:type="dcterms:W3CDTF">2016-09-20T11:07:47Z</dcterms:modified>
</cp:coreProperties>
</file>